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69" r:id="rId4"/>
    <p:sldId id="258" r:id="rId5"/>
    <p:sldId id="259" r:id="rId6"/>
    <p:sldId id="270" r:id="rId7"/>
    <p:sldId id="271" r:id="rId8"/>
    <p:sldId id="273" r:id="rId9"/>
    <p:sldId id="276" r:id="rId10"/>
    <p:sldId id="277" r:id="rId11"/>
    <p:sldId id="278" r:id="rId12"/>
    <p:sldId id="279" r:id="rId13"/>
    <p:sldId id="312" r:id="rId14"/>
    <p:sldId id="284" r:id="rId15"/>
    <p:sldId id="285" r:id="rId16"/>
    <p:sldId id="286" r:id="rId17"/>
    <p:sldId id="287" r:id="rId18"/>
    <p:sldId id="290" r:id="rId19"/>
    <p:sldId id="293" r:id="rId20"/>
    <p:sldId id="294" r:id="rId21"/>
    <p:sldId id="296" r:id="rId22"/>
    <p:sldId id="313" r:id="rId23"/>
    <p:sldId id="297" r:id="rId24"/>
    <p:sldId id="314" r:id="rId25"/>
    <p:sldId id="299" r:id="rId26"/>
    <p:sldId id="295" r:id="rId27"/>
    <p:sldId id="300" r:id="rId28"/>
    <p:sldId id="301" r:id="rId29"/>
    <p:sldId id="302" r:id="rId30"/>
    <p:sldId id="303" r:id="rId31"/>
    <p:sldId id="304" r:id="rId32"/>
    <p:sldId id="315" r:id="rId33"/>
    <p:sldId id="305" r:id="rId34"/>
    <p:sldId id="306" r:id="rId35"/>
    <p:sldId id="308" r:id="rId36"/>
    <p:sldId id="316" r:id="rId37"/>
    <p:sldId id="309" r:id="rId38"/>
    <p:sldId id="31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7" autoAdjust="0"/>
    <p:restoredTop sz="65598" autoAdjust="0"/>
  </p:normalViewPr>
  <p:slideViewPr>
    <p:cSldViewPr snapToGrid="0">
      <p:cViewPr varScale="1">
        <p:scale>
          <a:sx n="41" d="100"/>
          <a:sy n="41" d="100"/>
        </p:scale>
        <p:origin x="16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CEB5-0113-4E0A-94FD-901B920C3E3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F667B-7C34-4E96-9F74-C4F9B92AA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48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F667B-7C34-4E96-9F74-C4F9B92AA8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84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Yang </a:t>
            </a:r>
            <a:r>
              <a:rPr lang="en-US" dirty="0" err="1" smtClean="0"/>
              <a:t>mayoritas</a:t>
            </a:r>
            <a:r>
              <a:rPr lang="en-US" dirty="0" smtClean="0"/>
              <a:t> </a:t>
            </a:r>
            <a:r>
              <a:rPr lang="en-US" dirty="0" err="1" smtClean="0"/>
              <a:t>dihapus</a:t>
            </a:r>
            <a:r>
              <a:rPr lang="en-US" dirty="0" smtClean="0"/>
              <a:t> </a:t>
            </a:r>
            <a:r>
              <a:rPr lang="en-US" dirty="0" err="1" smtClean="0"/>
              <a:t>sampai</a:t>
            </a:r>
            <a:r>
              <a:rPr lang="en-US" dirty="0" smtClean="0"/>
              <a:t> </a:t>
            </a:r>
            <a:r>
              <a:rPr lang="en-US" dirty="0" err="1" smtClean="0"/>
              <a:t>jumlahnya</a:t>
            </a:r>
            <a:r>
              <a:rPr lang="en-US" dirty="0" smtClean="0"/>
              <a:t>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minoritas</a:t>
            </a:r>
            <a:endParaRPr lang="en-US" dirty="0" smtClean="0"/>
          </a:p>
          <a:p>
            <a:r>
              <a:rPr lang="en-US" dirty="0" smtClean="0"/>
              <a:t>(-) </a:t>
            </a:r>
            <a:r>
              <a:rPr lang="en-US" dirty="0" err="1" smtClean="0"/>
              <a:t>banyak</a:t>
            </a:r>
            <a:r>
              <a:rPr lang="en-US" dirty="0" smtClean="0"/>
              <a:t> data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hilang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F667B-7C34-4E96-9F74-C4F9B92AA8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60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Duplikasi</a:t>
            </a:r>
            <a:r>
              <a:rPr lang="en-US" dirty="0" smtClean="0"/>
              <a:t> </a:t>
            </a:r>
            <a:r>
              <a:rPr lang="en-US" dirty="0" err="1" smtClean="0"/>
              <a:t>minoritas</a:t>
            </a:r>
            <a:r>
              <a:rPr lang="en-US" dirty="0" smtClean="0"/>
              <a:t> </a:t>
            </a:r>
            <a:r>
              <a:rPr lang="en-US" dirty="0" err="1" smtClean="0"/>
              <a:t>hingga</a:t>
            </a:r>
            <a:r>
              <a:rPr lang="en-US" dirty="0" smtClean="0"/>
              <a:t> </a:t>
            </a:r>
            <a:r>
              <a:rPr lang="en-US" dirty="0" err="1" smtClean="0"/>
              <a:t>jumlah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mayoritas</a:t>
            </a:r>
            <a:r>
              <a:rPr lang="en-US" baseline="0" dirty="0" smtClean="0"/>
              <a:t> </a:t>
            </a:r>
          </a:p>
          <a:p>
            <a:r>
              <a:rPr lang="en-US" dirty="0" smtClean="0"/>
              <a:t>(-) overfitting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F667B-7C34-4E96-9F74-C4F9B92AA8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65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F667B-7C34-4E96-9F74-C4F9B92AA8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7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Undersampling</a:t>
            </a:r>
            <a:r>
              <a:rPr lang="en-US" dirty="0" smtClean="0"/>
              <a:t> </a:t>
            </a:r>
            <a:r>
              <a:rPr lang="en-US" dirty="0" err="1" smtClean="0"/>
              <a:t>tanpa</a:t>
            </a:r>
            <a:r>
              <a:rPr lang="en-US" dirty="0" smtClean="0"/>
              <a:t> random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F667B-7C34-4E96-9F74-C4F9B92AA8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3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Oversampling </a:t>
            </a:r>
            <a:r>
              <a:rPr lang="en-US" dirty="0" err="1" smtClean="0"/>
              <a:t>tanpa</a:t>
            </a:r>
            <a:r>
              <a:rPr lang="en-US" dirty="0" smtClean="0"/>
              <a:t> random.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Membuat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baru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serupa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minoritas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hingga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seimbang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F667B-7C34-4E96-9F74-C4F9B92AA8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72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F667B-7C34-4E96-9F74-C4F9B92AA88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46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F667B-7C34-4E96-9F74-C4F9B92AA88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80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F667B-7C34-4E96-9F74-C4F9B92AA8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16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Kedua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F667B-7C34-4E96-9F74-C4F9B92AA88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97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Gmean1 : Focus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kelas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Gmean2 : Focus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kelas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F667B-7C34-4E96-9F74-C4F9B92AA88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01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Dataset </a:t>
            </a:r>
            <a:r>
              <a:rPr lang="en-US" dirty="0" err="1" smtClean="0"/>
              <a:t>tidak</a:t>
            </a:r>
            <a:r>
              <a:rPr lang="en-US" dirty="0" smtClean="0"/>
              <a:t> balanced </a:t>
            </a:r>
            <a:r>
              <a:rPr lang="en-US" dirty="0" err="1" smtClean="0"/>
              <a:t>antara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jauh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berbeda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Contoh</a:t>
            </a:r>
            <a:r>
              <a:rPr lang="en-US" baseline="0" dirty="0" smtClean="0"/>
              <a:t> 98 :2</a:t>
            </a:r>
          </a:p>
          <a:p>
            <a:r>
              <a:rPr lang="en-US" baseline="0" dirty="0" err="1" smtClean="0"/>
              <a:t>Kalau</a:t>
            </a:r>
            <a:r>
              <a:rPr lang="en-US" baseline="0" dirty="0" smtClean="0"/>
              <a:t> 60:30 </a:t>
            </a:r>
            <a:r>
              <a:rPr lang="en-US" baseline="0" dirty="0" err="1" smtClean="0"/>
              <a:t>itu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masih</a:t>
            </a:r>
            <a:r>
              <a:rPr lang="en-US" baseline="0" dirty="0" smtClean="0"/>
              <a:t> 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F667B-7C34-4E96-9F74-C4F9B92AA8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70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Fokus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satu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saja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F667B-7C34-4E96-9F74-C4F9B92AA88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9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F667B-7C34-4E96-9F74-C4F9B92AA88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601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grafik</a:t>
            </a:r>
            <a:r>
              <a:rPr lang="en-US" dirty="0" smtClean="0"/>
              <a:t> </a:t>
            </a:r>
            <a:r>
              <a:rPr lang="en-US" dirty="0" err="1" smtClean="0"/>
              <a:t>tanpa</a:t>
            </a:r>
            <a:r>
              <a:rPr lang="en-US" dirty="0" smtClean="0"/>
              <a:t> stratify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F667B-7C34-4E96-9F74-C4F9B92AA88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256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Imbalanced data </a:t>
            </a:r>
            <a:r>
              <a:rPr lang="en-US" dirty="0" err="1" smtClean="0"/>
              <a:t>berpotensi</a:t>
            </a:r>
            <a:r>
              <a:rPr lang="en-US" dirty="0" smtClean="0"/>
              <a:t> </a:t>
            </a:r>
            <a:r>
              <a:rPr lang="en-US" dirty="0" err="1" smtClean="0"/>
              <a:t>pembagian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rata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F667B-7C34-4E96-9F74-C4F9B92AA88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82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Jadi</a:t>
            </a:r>
            <a:r>
              <a:rPr lang="en-US" dirty="0" smtClean="0"/>
              <a:t> </a:t>
            </a:r>
            <a:r>
              <a:rPr lang="en-US" dirty="0" err="1" smtClean="0"/>
              <a:t>perlu</a:t>
            </a:r>
            <a:r>
              <a:rPr lang="en-US" dirty="0" smtClean="0"/>
              <a:t> </a:t>
            </a:r>
            <a:r>
              <a:rPr lang="en-US" dirty="0" err="1" smtClean="0"/>
              <a:t>pake</a:t>
            </a:r>
            <a:r>
              <a:rPr lang="en-US" dirty="0" smtClean="0"/>
              <a:t> stratify random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F667B-7C34-4E96-9F74-C4F9B92AA88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90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F667B-7C34-4E96-9F74-C4F9B92AA88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70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jadi</a:t>
            </a:r>
            <a:r>
              <a:rPr lang="en-US" baseline="0" dirty="0" smtClean="0"/>
              <a:t> minority/abnormal </a:t>
            </a:r>
            <a:r>
              <a:rPr lang="en-US" baseline="0" dirty="0" err="1" smtClean="0"/>
              <a:t>malah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menjadi</a:t>
            </a:r>
            <a:r>
              <a:rPr lang="en-US" baseline="0" dirty="0" smtClean="0"/>
              <a:t> focus </a:t>
            </a:r>
            <a:r>
              <a:rPr lang="en-US" baseline="0" dirty="0" err="1" smtClean="0"/>
              <a:t>kita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F667B-7C34-4E96-9F74-C4F9B92AA8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44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Bahaya</a:t>
            </a:r>
            <a:r>
              <a:rPr lang="en-US" dirty="0" smtClean="0"/>
              <a:t> imbalanced -&gt; model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memilki</a:t>
            </a:r>
            <a:r>
              <a:rPr lang="en-US" dirty="0" smtClean="0"/>
              <a:t> </a:t>
            </a:r>
            <a:r>
              <a:rPr lang="en-US" dirty="0" err="1" smtClean="0"/>
              <a:t>performa</a:t>
            </a:r>
            <a:r>
              <a:rPr lang="en-US" dirty="0" smtClean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buruk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cenderung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memprediksi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0 </a:t>
            </a:r>
            <a:r>
              <a:rPr lang="en-US" baseline="0" dirty="0" err="1" smtClean="0"/>
              <a:t>daripada</a:t>
            </a:r>
            <a:r>
              <a:rPr lang="en-US" baseline="0" dirty="0" smtClean="0"/>
              <a:t> 1</a:t>
            </a:r>
          </a:p>
          <a:p>
            <a:r>
              <a:rPr lang="en-US" baseline="0" dirty="0" smtClean="0"/>
              <a:t>Accuracy </a:t>
            </a:r>
            <a:r>
              <a:rPr lang="en-US" baseline="0" dirty="0" err="1" smtClean="0"/>
              <a:t>gabisa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dipake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jika</a:t>
            </a:r>
            <a:r>
              <a:rPr lang="en-US" baseline="0" dirty="0" smtClean="0"/>
              <a:t> data imbalanced.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F667B-7C34-4E96-9F74-C4F9B92AA8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08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karena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minoritas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sebenarnya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penting</a:t>
            </a:r>
            <a:r>
              <a:rPr lang="en-US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F667B-7C34-4E96-9F74-C4F9B92AA8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64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Kalo</a:t>
            </a:r>
            <a:r>
              <a:rPr lang="en-US" dirty="0" smtClean="0"/>
              <a:t> </a:t>
            </a:r>
            <a:r>
              <a:rPr lang="en-US" dirty="0" err="1" smtClean="0"/>
              <a:t>datanya</a:t>
            </a:r>
            <a:r>
              <a:rPr lang="en-US" dirty="0" smtClean="0"/>
              <a:t> imbalanced, </a:t>
            </a:r>
            <a:r>
              <a:rPr lang="en-US" dirty="0" err="1" smtClean="0"/>
              <a:t>solusinya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Menambah</a:t>
            </a:r>
            <a:r>
              <a:rPr lang="en-US" baseline="0" dirty="0" smtClean="0"/>
              <a:t> data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Resampling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punya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F667B-7C34-4E96-9F74-C4F9B92AA8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28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F667B-7C34-4E96-9F74-C4F9B92AA8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19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Positive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lebih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sedikit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biasanya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F667B-7C34-4E96-9F74-C4F9B92AA8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11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Resampling </a:t>
            </a:r>
            <a:r>
              <a:rPr lang="en-US" dirty="0" err="1" smtClean="0"/>
              <a:t>sederhananya</a:t>
            </a:r>
            <a:r>
              <a:rPr lang="en-US" dirty="0" smtClean="0"/>
              <a:t>: </a:t>
            </a:r>
            <a:r>
              <a:rPr lang="en-US" dirty="0" err="1" smtClean="0"/>
              <a:t>menjadikan</a:t>
            </a:r>
            <a:r>
              <a:rPr lang="en-US" dirty="0" smtClean="0"/>
              <a:t> </a:t>
            </a:r>
            <a:r>
              <a:rPr lang="en-US" dirty="0" err="1" smtClean="0"/>
              <a:t>kedudukannya</a:t>
            </a:r>
            <a:r>
              <a:rPr lang="en-US" dirty="0" smtClean="0"/>
              <a:t> </a:t>
            </a:r>
            <a:r>
              <a:rPr lang="en-US" dirty="0" err="1" smtClean="0"/>
              <a:t>sama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F667B-7C34-4E96-9F74-C4F9B92AA8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80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E1C33-BB67-4D80-8C52-9EDD171563FB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AB4D2-AC67-453A-8D06-9520BBCC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31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E1C33-BB67-4D80-8C52-9EDD171563FB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AB4D2-AC67-453A-8D06-9520BBCC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717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E1C33-BB67-4D80-8C52-9EDD171563FB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AB4D2-AC67-453A-8D06-9520BBCC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2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E1C33-BB67-4D80-8C52-9EDD171563FB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AB4D2-AC67-453A-8D06-9520BBCC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31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E1C33-BB67-4D80-8C52-9EDD171563FB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AB4D2-AC67-453A-8D06-9520BBCC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74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E1C33-BB67-4D80-8C52-9EDD171563FB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AB4D2-AC67-453A-8D06-9520BBCC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66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E1C33-BB67-4D80-8C52-9EDD171563FB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AB4D2-AC67-453A-8D06-9520BBCC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5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E1C33-BB67-4D80-8C52-9EDD171563FB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AB4D2-AC67-453A-8D06-9520BBCC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9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E1C33-BB67-4D80-8C52-9EDD171563FB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AB4D2-AC67-453A-8D06-9520BBCC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29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E1C33-BB67-4D80-8C52-9EDD171563FB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AB4D2-AC67-453A-8D06-9520BBCC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1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E1C33-BB67-4D80-8C52-9EDD171563FB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AB4D2-AC67-453A-8D06-9520BBCC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55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E1C33-BB67-4D80-8C52-9EDD171563FB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AB4D2-AC67-453A-8D06-9520BBCC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1" y="-1"/>
            <a:ext cx="11827918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81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1" y="-1"/>
            <a:ext cx="11888018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75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9" y="0"/>
            <a:ext cx="1185454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12912" y="2955851"/>
            <a:ext cx="212651" cy="148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71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29" y="0"/>
            <a:ext cx="11854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58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8" y="0"/>
            <a:ext cx="11858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42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50" y="-1"/>
            <a:ext cx="118401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33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52" y="0"/>
            <a:ext cx="11842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60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06" y="0"/>
            <a:ext cx="11866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60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57" y="-1"/>
            <a:ext cx="11870086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63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93" y="-1"/>
            <a:ext cx="11833414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65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82" y="-1"/>
            <a:ext cx="11845636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16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57" y="-1"/>
            <a:ext cx="11870086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92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92" y="0"/>
            <a:ext cx="11869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77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0"/>
            <a:ext cx="11830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87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64" y="-1"/>
            <a:ext cx="11904872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94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86" y="0"/>
            <a:ext cx="11939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3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8" y="0"/>
            <a:ext cx="11858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6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2" y="-1"/>
            <a:ext cx="11845636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59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25" y="-1"/>
            <a:ext cx="1187575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78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82" y="0"/>
            <a:ext cx="11879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23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25" y="-1"/>
            <a:ext cx="1187575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06" y="-1"/>
            <a:ext cx="11821188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03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23" y="0"/>
            <a:ext cx="11896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39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28" y="-1"/>
            <a:ext cx="11838944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08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85" y="-1"/>
            <a:ext cx="1178523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29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65" y="-1"/>
            <a:ext cx="1188867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63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26" y="0"/>
            <a:ext cx="11893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5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53" y="0"/>
            <a:ext cx="11881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42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79" y="0"/>
            <a:ext cx="11868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003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" y="0"/>
            <a:ext cx="11935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26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73" y="0"/>
            <a:ext cx="11957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83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87" y="0"/>
            <a:ext cx="11862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41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19" y="0"/>
            <a:ext cx="11836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55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06" y="0"/>
            <a:ext cx="11794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4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52" y="0"/>
            <a:ext cx="11842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1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69" y="-1"/>
            <a:ext cx="11857862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27" y="0"/>
            <a:ext cx="11775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0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81" y="-1"/>
            <a:ext cx="11844638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44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188</Words>
  <Application>Microsoft Office PowerPoint</Application>
  <PresentationFormat>Widescreen</PresentationFormat>
  <Paragraphs>52</Paragraphs>
  <Slides>38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Faradina</dc:creator>
  <cp:lastModifiedBy>Sarah Faradina</cp:lastModifiedBy>
  <cp:revision>29</cp:revision>
  <dcterms:created xsi:type="dcterms:W3CDTF">2021-01-26T04:12:54Z</dcterms:created>
  <dcterms:modified xsi:type="dcterms:W3CDTF">2021-02-04T15:21:23Z</dcterms:modified>
</cp:coreProperties>
</file>